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95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192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605</Words>
  <Application>Microsoft Macintosh PowerPoint</Application>
  <PresentationFormat>On-screen Show (16:9)</PresentationFormat>
  <Paragraphs>135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Times New Roman</vt:lpstr>
      <vt:lpstr>TU white</vt:lpstr>
      <vt:lpstr>TU black</vt:lpstr>
      <vt:lpstr>TU red</vt:lpstr>
      <vt:lpstr>Esitluse pealkiri</vt:lpstr>
      <vt:lpstr>Esitluse pealkiri</vt:lpstr>
      <vt:lpstr>Esitluse pealkiri</vt:lpstr>
      <vt:lpstr>Esitluse pealkiri</vt:lpstr>
      <vt:lpstr>Esitluse pealkiri</vt:lpstr>
      <vt:lpstr>PowerPoint Presentation</vt:lpstr>
      <vt:lpstr>Pealkiri nelja viie sõnaga</vt:lpstr>
      <vt:lpstr>Pealkiri nelja või viie sõnaga</vt:lpstr>
      <vt:lpstr>Pealkri nelja viie sõnaga</vt:lpstr>
      <vt:lpstr>Pealkiri nelja või viie sõnaga</vt:lpstr>
      <vt:lpstr>PowerPoint Presentation</vt:lpstr>
      <vt:lpstr>PowerPoint Presentation</vt:lpstr>
      <vt:lpstr>pealkiri</vt:lpstr>
      <vt:lpstr>pealkiri</vt:lpstr>
      <vt:lpstr>PowerPoint Presentation</vt:lpstr>
      <vt:lpstr>Kaks veergu</vt:lpstr>
      <vt:lpstr>Kaks veergu</vt:lpstr>
      <vt:lpstr>vahepelakiri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vahepealkiri</vt:lpstr>
      <vt:lpstr>PowerPoint Presentation</vt:lpstr>
      <vt:lpstr>Kuni nelja realine pealkiri</vt:lpstr>
      <vt:lpstr>PowerPoint Presentation</vt:lpstr>
      <vt:lpstr>PowerPoint Presentation</vt:lpstr>
      <vt:lpstr>Kuni nelja realine pealkiri</vt:lpstr>
      <vt:lpstr>PowerPoint Presentation</vt:lpstr>
      <vt:lpstr>PowerPoint Presentation</vt:lpstr>
      <vt:lpstr>Tabeli pealkiri</vt:lpstr>
      <vt:lpstr>Tabeli pealkiri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Tänan kuulamast!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46</cp:revision>
  <dcterms:created xsi:type="dcterms:W3CDTF">2018-05-31T10:13:30Z</dcterms:created>
  <dcterms:modified xsi:type="dcterms:W3CDTF">2018-06-14T12:10:00Z</dcterms:modified>
</cp:coreProperties>
</file>